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0" y="-780"/>
      </p:cViewPr>
      <p:guideLst>
        <p:guide orient="horz" pos="2160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642A9-F6C4-4C40-A6F3-D820E1A7C13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739747-CE52-4AFA-BE64-1E6DB353F0AF}">
      <dgm:prSet phldrT="[Texte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400" b="1" dirty="0" smtClean="0"/>
            <a:t>Base documentaire de la Certification des Comptes</a:t>
          </a:r>
          <a:endParaRPr lang="fr-FR" sz="1400" b="1" dirty="0"/>
        </a:p>
      </dgm:t>
    </dgm:pt>
    <dgm:pt modelId="{32CA0EF1-5082-43E1-B727-7E9366352BF0}" type="parTrans" cxnId="{DF7ED51A-58AB-48E3-A240-9A1997A9C146}">
      <dgm:prSet/>
      <dgm:spPr/>
      <dgm:t>
        <a:bodyPr/>
        <a:lstStyle/>
        <a:p>
          <a:endParaRPr lang="fr-FR"/>
        </a:p>
      </dgm:t>
    </dgm:pt>
    <dgm:pt modelId="{58DB1A33-A16F-4C20-A2B6-4391E3086C82}" type="sibTrans" cxnId="{DF7ED51A-58AB-48E3-A240-9A1997A9C146}">
      <dgm:prSet/>
      <dgm:spPr/>
      <dgm:t>
        <a:bodyPr/>
        <a:lstStyle/>
        <a:p>
          <a:endParaRPr lang="fr-FR"/>
        </a:p>
      </dgm:t>
    </dgm:pt>
    <dgm:pt modelId="{611F090D-5B65-48A3-9EAB-C8AE8B6A4121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Valoriser</a:t>
          </a:r>
          <a:r>
            <a:rPr lang="fr-FR" sz="1700" b="1" dirty="0" smtClean="0"/>
            <a:t> </a:t>
          </a:r>
          <a:endParaRPr lang="fr-FR" sz="1700" b="1" dirty="0"/>
        </a:p>
      </dgm:t>
    </dgm:pt>
    <dgm:pt modelId="{4CD78FEB-5144-4233-8FD5-BDBD01B02E1F}" type="parTrans" cxnId="{88BD2B6F-1E79-46B5-A1CB-28235FC731C4}">
      <dgm:prSet/>
      <dgm:spPr/>
      <dgm:t>
        <a:bodyPr/>
        <a:lstStyle/>
        <a:p>
          <a:endParaRPr lang="fr-FR" b="1"/>
        </a:p>
      </dgm:t>
    </dgm:pt>
    <dgm:pt modelId="{DAC8A25F-2781-4B07-B737-7EF7E48A4AAF}" type="sibTrans" cxnId="{88BD2B6F-1E79-46B5-A1CB-28235FC731C4}">
      <dgm:prSet/>
      <dgm:spPr/>
      <dgm:t>
        <a:bodyPr/>
        <a:lstStyle/>
        <a:p>
          <a:endParaRPr lang="fr-FR"/>
        </a:p>
      </dgm:t>
    </dgm:pt>
    <dgm:pt modelId="{147F9C8A-02FC-41AC-BA4E-3EE64C975582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Pérenniser</a:t>
          </a:r>
          <a:r>
            <a:rPr lang="fr-FR" sz="1000" b="1" dirty="0" smtClean="0"/>
            <a:t> </a:t>
          </a:r>
          <a:br>
            <a:rPr lang="fr-FR" sz="1000" b="1" dirty="0" smtClean="0"/>
          </a:br>
          <a:r>
            <a:rPr lang="fr-FR" sz="700" b="1" dirty="0" smtClean="0"/>
            <a:t>(sauvegarder, archivage)</a:t>
          </a:r>
          <a:endParaRPr lang="fr-FR" sz="1000" b="1" dirty="0"/>
        </a:p>
      </dgm:t>
    </dgm:pt>
    <dgm:pt modelId="{1B8A2DAA-A2D8-4885-AF5F-DD88216E6739}" type="parTrans" cxnId="{6B3B5304-D5FA-447E-ADD4-DB2D2397CA5E}">
      <dgm:prSet/>
      <dgm:spPr/>
      <dgm:t>
        <a:bodyPr/>
        <a:lstStyle/>
        <a:p>
          <a:endParaRPr lang="fr-FR" b="1"/>
        </a:p>
      </dgm:t>
    </dgm:pt>
    <dgm:pt modelId="{E7A168DC-8DED-4FFB-B871-7D943268AF38}" type="sibTrans" cxnId="{6B3B5304-D5FA-447E-ADD4-DB2D2397CA5E}">
      <dgm:prSet/>
      <dgm:spPr/>
      <dgm:t>
        <a:bodyPr/>
        <a:lstStyle/>
        <a:p>
          <a:endParaRPr lang="fr-FR"/>
        </a:p>
      </dgm:t>
    </dgm:pt>
    <dgm:pt modelId="{93F86EED-453A-47EA-B9A1-293482398F6B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Capitaliser</a:t>
          </a:r>
          <a:endParaRPr lang="fr-FR" sz="1600" b="1" dirty="0"/>
        </a:p>
      </dgm:t>
    </dgm:pt>
    <dgm:pt modelId="{A922B448-EE44-4F16-BD47-47D6070F474A}" type="parTrans" cxnId="{D7C60E30-0A50-4A51-9D2A-17B1E605E783}">
      <dgm:prSet/>
      <dgm:spPr/>
      <dgm:t>
        <a:bodyPr/>
        <a:lstStyle/>
        <a:p>
          <a:endParaRPr lang="fr-FR" b="1"/>
        </a:p>
      </dgm:t>
    </dgm:pt>
    <dgm:pt modelId="{4326AD9A-111E-4E5A-87D4-5E5E7919F29C}" type="sibTrans" cxnId="{D7C60E30-0A50-4A51-9D2A-17B1E605E783}">
      <dgm:prSet/>
      <dgm:spPr/>
      <dgm:t>
        <a:bodyPr/>
        <a:lstStyle/>
        <a:p>
          <a:endParaRPr lang="fr-FR"/>
        </a:p>
      </dgm:t>
    </dgm:pt>
    <dgm:pt modelId="{5B2CA62C-568F-4DFF-90E5-1802AFE3364B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Organiser</a:t>
          </a:r>
          <a:r>
            <a:rPr lang="fr-FR" sz="1800" b="1" dirty="0" smtClean="0"/>
            <a:t> </a:t>
          </a:r>
          <a:r>
            <a:rPr lang="fr-FR" sz="1300" b="1" dirty="0" smtClean="0"/>
            <a:t/>
          </a:r>
          <a:br>
            <a:rPr lang="fr-FR" sz="1300" b="1" dirty="0" smtClean="0"/>
          </a:br>
          <a:r>
            <a:rPr lang="fr-FR" sz="700" b="1" dirty="0" smtClean="0"/>
            <a:t>(référencer, classer,  …)</a:t>
          </a:r>
          <a:endParaRPr lang="fr-FR" sz="1300" b="1" dirty="0"/>
        </a:p>
      </dgm:t>
    </dgm:pt>
    <dgm:pt modelId="{A706844F-E994-4B15-A978-9F6652E1BF99}" type="parTrans" cxnId="{80DD9115-3B27-44B2-A372-8011F18D0ED6}">
      <dgm:prSet/>
      <dgm:spPr/>
      <dgm:t>
        <a:bodyPr/>
        <a:lstStyle/>
        <a:p>
          <a:endParaRPr lang="fr-FR" b="1"/>
        </a:p>
      </dgm:t>
    </dgm:pt>
    <dgm:pt modelId="{3FB44E58-F14E-4559-9D86-1114AAB82DFD}" type="sibTrans" cxnId="{80DD9115-3B27-44B2-A372-8011F18D0ED6}">
      <dgm:prSet/>
      <dgm:spPr/>
      <dgm:t>
        <a:bodyPr/>
        <a:lstStyle/>
        <a:p>
          <a:endParaRPr lang="fr-FR"/>
        </a:p>
      </dgm:t>
    </dgm:pt>
    <dgm:pt modelId="{69074ACF-BBFE-40A6-A563-DB3DF2D10D12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Mesurer</a:t>
          </a:r>
          <a:endParaRPr lang="fr-FR" sz="1600" b="1" dirty="0"/>
        </a:p>
      </dgm:t>
    </dgm:pt>
    <dgm:pt modelId="{A6857595-9509-49AD-A836-031DE0595E79}" type="parTrans" cxnId="{75DB2E0C-D531-45CC-9B23-C7912EF4D86C}">
      <dgm:prSet/>
      <dgm:spPr/>
      <dgm:t>
        <a:bodyPr/>
        <a:lstStyle/>
        <a:p>
          <a:endParaRPr lang="fr-FR"/>
        </a:p>
      </dgm:t>
    </dgm:pt>
    <dgm:pt modelId="{61385ADA-5347-4C14-B2AC-B140A43E9796}" type="sibTrans" cxnId="{75DB2E0C-D531-45CC-9B23-C7912EF4D86C}">
      <dgm:prSet/>
      <dgm:spPr/>
      <dgm:t>
        <a:bodyPr/>
        <a:lstStyle/>
        <a:p>
          <a:endParaRPr lang="fr-FR"/>
        </a:p>
      </dgm:t>
    </dgm:pt>
    <dgm:pt modelId="{9CA74117-2AA2-45C5-A80B-A004D3C615D0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b="1" dirty="0" smtClean="0"/>
            <a:t>Partager</a:t>
          </a:r>
          <a:endParaRPr lang="fr-FR" sz="1600" b="1" dirty="0"/>
        </a:p>
      </dgm:t>
    </dgm:pt>
    <dgm:pt modelId="{AB5A7AB4-4F0A-438B-B7EB-34D174AFCEBE}" type="parTrans" cxnId="{50A81F04-5F9B-436A-A02F-5E0DC6E7795F}">
      <dgm:prSet/>
      <dgm:spPr/>
      <dgm:t>
        <a:bodyPr/>
        <a:lstStyle/>
        <a:p>
          <a:endParaRPr lang="fr-FR"/>
        </a:p>
      </dgm:t>
    </dgm:pt>
    <dgm:pt modelId="{0D6370FF-B754-4BAA-B0F9-4D20EB2AF28A}" type="sibTrans" cxnId="{50A81F04-5F9B-436A-A02F-5E0DC6E7795F}">
      <dgm:prSet/>
      <dgm:spPr/>
      <dgm:t>
        <a:bodyPr/>
        <a:lstStyle/>
        <a:p>
          <a:endParaRPr lang="fr-FR"/>
        </a:p>
      </dgm:t>
    </dgm:pt>
    <dgm:pt modelId="{0962653E-2183-4238-BD71-767573A0AF2F}" type="pres">
      <dgm:prSet presAssocID="{633642A9-F6C4-4C40-A6F3-D820E1A7C1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1C2C09-9ECA-412B-A7C4-AF2A1ABDB759}" type="pres">
      <dgm:prSet presAssocID="{E4739747-CE52-4AFA-BE64-1E6DB353F0AF}" presName="centerShape" presStyleLbl="node0" presStyleIdx="0" presStyleCnt="1" custScaleX="124159" custScaleY="124996" custLinFactNeighborX="-237" custLinFactNeighborY="-1471"/>
      <dgm:spPr/>
      <dgm:t>
        <a:bodyPr/>
        <a:lstStyle/>
        <a:p>
          <a:endParaRPr lang="fr-FR"/>
        </a:p>
      </dgm:t>
    </dgm:pt>
    <dgm:pt modelId="{9A750296-6306-4CD8-85CD-6C3AFA5F47AA}" type="pres">
      <dgm:prSet presAssocID="{4CD78FEB-5144-4233-8FD5-BDBD01B02E1F}" presName="Name9" presStyleLbl="parChTrans1D2" presStyleIdx="0" presStyleCnt="6"/>
      <dgm:spPr/>
      <dgm:t>
        <a:bodyPr/>
        <a:lstStyle/>
        <a:p>
          <a:endParaRPr lang="fr-FR"/>
        </a:p>
      </dgm:t>
    </dgm:pt>
    <dgm:pt modelId="{77D035BD-FD81-4C48-BC10-1B321EE59B92}" type="pres">
      <dgm:prSet presAssocID="{4CD78FEB-5144-4233-8FD5-BDBD01B02E1F}" presName="connTx" presStyleLbl="parChTrans1D2" presStyleIdx="0" presStyleCnt="6"/>
      <dgm:spPr/>
      <dgm:t>
        <a:bodyPr/>
        <a:lstStyle/>
        <a:p>
          <a:endParaRPr lang="fr-FR"/>
        </a:p>
      </dgm:t>
    </dgm:pt>
    <dgm:pt modelId="{757C7BE3-B980-458E-9FE0-CA36CF0CD58A}" type="pres">
      <dgm:prSet presAssocID="{611F090D-5B65-48A3-9EAB-C8AE8B6A4121}" presName="node" presStyleLbl="node1" presStyleIdx="0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68593-B619-425B-BC00-FC0E2838E5C5}" type="pres">
      <dgm:prSet presAssocID="{1B8A2DAA-A2D8-4885-AF5F-DD88216E6739}" presName="Name9" presStyleLbl="parChTrans1D2" presStyleIdx="1" presStyleCnt="6"/>
      <dgm:spPr/>
      <dgm:t>
        <a:bodyPr/>
        <a:lstStyle/>
        <a:p>
          <a:endParaRPr lang="fr-FR"/>
        </a:p>
      </dgm:t>
    </dgm:pt>
    <dgm:pt modelId="{0C13E3D0-A970-4CBD-A5B1-8A09FC193F3F}" type="pres">
      <dgm:prSet presAssocID="{1B8A2DAA-A2D8-4885-AF5F-DD88216E6739}" presName="connTx" presStyleLbl="parChTrans1D2" presStyleIdx="1" presStyleCnt="6"/>
      <dgm:spPr/>
      <dgm:t>
        <a:bodyPr/>
        <a:lstStyle/>
        <a:p>
          <a:endParaRPr lang="fr-FR"/>
        </a:p>
      </dgm:t>
    </dgm:pt>
    <dgm:pt modelId="{E9303591-77BC-4D81-A471-BB6AE55B9DBE}" type="pres">
      <dgm:prSet presAssocID="{147F9C8A-02FC-41AC-BA4E-3EE64C975582}" presName="node" presStyleLbl="node1" presStyleIdx="1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2E6B26-6E4D-4978-B76E-0BC846331418}" type="pres">
      <dgm:prSet presAssocID="{A922B448-EE44-4F16-BD47-47D6070F474A}" presName="Name9" presStyleLbl="parChTrans1D2" presStyleIdx="2" presStyleCnt="6"/>
      <dgm:spPr/>
      <dgm:t>
        <a:bodyPr/>
        <a:lstStyle/>
        <a:p>
          <a:endParaRPr lang="fr-FR"/>
        </a:p>
      </dgm:t>
    </dgm:pt>
    <dgm:pt modelId="{447A6ECA-0366-4E0D-A918-7B32E01D6086}" type="pres">
      <dgm:prSet presAssocID="{A922B448-EE44-4F16-BD47-47D6070F474A}" presName="connTx" presStyleLbl="parChTrans1D2" presStyleIdx="2" presStyleCnt="6"/>
      <dgm:spPr/>
      <dgm:t>
        <a:bodyPr/>
        <a:lstStyle/>
        <a:p>
          <a:endParaRPr lang="fr-FR"/>
        </a:p>
      </dgm:t>
    </dgm:pt>
    <dgm:pt modelId="{D7DE1774-BAE7-412B-A95C-C05B92BD70EE}" type="pres">
      <dgm:prSet presAssocID="{93F86EED-453A-47EA-B9A1-293482398F6B}" presName="node" presStyleLbl="node1" presStyleIdx="2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A49C48-DF76-4F77-A649-9457AF3110F5}" type="pres">
      <dgm:prSet presAssocID="{A706844F-E994-4B15-A978-9F6652E1BF99}" presName="Name9" presStyleLbl="parChTrans1D2" presStyleIdx="3" presStyleCnt="6"/>
      <dgm:spPr/>
      <dgm:t>
        <a:bodyPr/>
        <a:lstStyle/>
        <a:p>
          <a:endParaRPr lang="fr-FR"/>
        </a:p>
      </dgm:t>
    </dgm:pt>
    <dgm:pt modelId="{547CE54B-AD67-449A-8986-FB1586E1C998}" type="pres">
      <dgm:prSet presAssocID="{A706844F-E994-4B15-A978-9F6652E1BF99}" presName="connTx" presStyleLbl="parChTrans1D2" presStyleIdx="3" presStyleCnt="6"/>
      <dgm:spPr/>
      <dgm:t>
        <a:bodyPr/>
        <a:lstStyle/>
        <a:p>
          <a:endParaRPr lang="fr-FR"/>
        </a:p>
      </dgm:t>
    </dgm:pt>
    <dgm:pt modelId="{C855995A-5E3E-47A0-983D-3DF1CD1744BF}" type="pres">
      <dgm:prSet presAssocID="{5B2CA62C-568F-4DFF-90E5-1802AFE3364B}" presName="node" presStyleLbl="node1" presStyleIdx="3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DF6662-3625-4639-A5BB-C3BD50F716C6}" type="pres">
      <dgm:prSet presAssocID="{A6857595-9509-49AD-A836-031DE0595E79}" presName="Name9" presStyleLbl="parChTrans1D2" presStyleIdx="4" presStyleCnt="6"/>
      <dgm:spPr/>
      <dgm:t>
        <a:bodyPr/>
        <a:lstStyle/>
        <a:p>
          <a:endParaRPr lang="fr-FR"/>
        </a:p>
      </dgm:t>
    </dgm:pt>
    <dgm:pt modelId="{CE190C44-5583-4DD8-B6B8-563007736302}" type="pres">
      <dgm:prSet presAssocID="{A6857595-9509-49AD-A836-031DE0595E79}" presName="connTx" presStyleLbl="parChTrans1D2" presStyleIdx="4" presStyleCnt="6"/>
      <dgm:spPr/>
      <dgm:t>
        <a:bodyPr/>
        <a:lstStyle/>
        <a:p>
          <a:endParaRPr lang="fr-FR"/>
        </a:p>
      </dgm:t>
    </dgm:pt>
    <dgm:pt modelId="{232C049A-CAB9-4907-8A25-A4A035757C72}" type="pres">
      <dgm:prSet presAssocID="{69074ACF-BBFE-40A6-A563-DB3DF2D10D12}" presName="node" presStyleLbl="node1" presStyleIdx="4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C2541C-8FC0-44F7-B0E1-EA5E6E9865D3}" type="pres">
      <dgm:prSet presAssocID="{AB5A7AB4-4F0A-438B-B7EB-34D174AFCEBE}" presName="Name9" presStyleLbl="parChTrans1D2" presStyleIdx="5" presStyleCnt="6"/>
      <dgm:spPr/>
      <dgm:t>
        <a:bodyPr/>
        <a:lstStyle/>
        <a:p>
          <a:endParaRPr lang="fr-FR"/>
        </a:p>
      </dgm:t>
    </dgm:pt>
    <dgm:pt modelId="{A72AFEF6-4776-4357-87F2-4071CE92C447}" type="pres">
      <dgm:prSet presAssocID="{AB5A7AB4-4F0A-438B-B7EB-34D174AFCEBE}" presName="connTx" presStyleLbl="parChTrans1D2" presStyleIdx="5" presStyleCnt="6"/>
      <dgm:spPr/>
      <dgm:t>
        <a:bodyPr/>
        <a:lstStyle/>
        <a:p>
          <a:endParaRPr lang="fr-FR"/>
        </a:p>
      </dgm:t>
    </dgm:pt>
    <dgm:pt modelId="{B9B2AF55-159F-474D-A3B9-5320DEF12644}" type="pres">
      <dgm:prSet presAssocID="{9CA74117-2AA2-45C5-A80B-A004D3C615D0}" presName="node" presStyleLbl="node1" presStyleIdx="5" presStyleCnt="6" custScaleX="109812" custScaleY="9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72101C-54AE-4FD5-BC44-94199F5D53E6}" type="presOf" srcId="{E4739747-CE52-4AFA-BE64-1E6DB353F0AF}" destId="{CB1C2C09-9ECA-412B-A7C4-AF2A1ABDB759}" srcOrd="0" destOrd="0" presId="urn:microsoft.com/office/officeart/2005/8/layout/radial1"/>
    <dgm:cxn modelId="{6B3B5304-D5FA-447E-ADD4-DB2D2397CA5E}" srcId="{E4739747-CE52-4AFA-BE64-1E6DB353F0AF}" destId="{147F9C8A-02FC-41AC-BA4E-3EE64C975582}" srcOrd="1" destOrd="0" parTransId="{1B8A2DAA-A2D8-4885-AF5F-DD88216E6739}" sibTransId="{E7A168DC-8DED-4FFB-B871-7D943268AF38}"/>
    <dgm:cxn modelId="{AA78A9C5-4A9C-4718-976F-84E94B5F2985}" type="presOf" srcId="{4CD78FEB-5144-4233-8FD5-BDBD01B02E1F}" destId="{77D035BD-FD81-4C48-BC10-1B321EE59B92}" srcOrd="1" destOrd="0" presId="urn:microsoft.com/office/officeart/2005/8/layout/radial1"/>
    <dgm:cxn modelId="{0C14C0A0-9F62-43EF-9043-EFF0EF8400BC}" type="presOf" srcId="{A6857595-9509-49AD-A836-031DE0595E79}" destId="{79DF6662-3625-4639-A5BB-C3BD50F716C6}" srcOrd="0" destOrd="0" presId="urn:microsoft.com/office/officeart/2005/8/layout/radial1"/>
    <dgm:cxn modelId="{88BD2B6F-1E79-46B5-A1CB-28235FC731C4}" srcId="{E4739747-CE52-4AFA-BE64-1E6DB353F0AF}" destId="{611F090D-5B65-48A3-9EAB-C8AE8B6A4121}" srcOrd="0" destOrd="0" parTransId="{4CD78FEB-5144-4233-8FD5-BDBD01B02E1F}" sibTransId="{DAC8A25F-2781-4B07-B737-7EF7E48A4AAF}"/>
    <dgm:cxn modelId="{134E883C-6764-4560-A523-90B7AA4E5511}" type="presOf" srcId="{1B8A2DAA-A2D8-4885-AF5F-DD88216E6739}" destId="{8A468593-B619-425B-BC00-FC0E2838E5C5}" srcOrd="0" destOrd="0" presId="urn:microsoft.com/office/officeart/2005/8/layout/radial1"/>
    <dgm:cxn modelId="{75DB2E0C-D531-45CC-9B23-C7912EF4D86C}" srcId="{E4739747-CE52-4AFA-BE64-1E6DB353F0AF}" destId="{69074ACF-BBFE-40A6-A563-DB3DF2D10D12}" srcOrd="4" destOrd="0" parTransId="{A6857595-9509-49AD-A836-031DE0595E79}" sibTransId="{61385ADA-5347-4C14-B2AC-B140A43E9796}"/>
    <dgm:cxn modelId="{F09F9FA8-DBC0-488C-BF7A-A030030B818E}" type="presOf" srcId="{611F090D-5B65-48A3-9EAB-C8AE8B6A4121}" destId="{757C7BE3-B980-458E-9FE0-CA36CF0CD58A}" srcOrd="0" destOrd="0" presId="urn:microsoft.com/office/officeart/2005/8/layout/radial1"/>
    <dgm:cxn modelId="{F7DA4AFE-9AA0-4AB2-AF4B-6F7C1793719D}" type="presOf" srcId="{A6857595-9509-49AD-A836-031DE0595E79}" destId="{CE190C44-5583-4DD8-B6B8-563007736302}" srcOrd="1" destOrd="0" presId="urn:microsoft.com/office/officeart/2005/8/layout/radial1"/>
    <dgm:cxn modelId="{6766489C-1012-4324-88F9-4629F393CC72}" type="presOf" srcId="{AB5A7AB4-4F0A-438B-B7EB-34D174AFCEBE}" destId="{A72AFEF6-4776-4357-87F2-4071CE92C447}" srcOrd="1" destOrd="0" presId="urn:microsoft.com/office/officeart/2005/8/layout/radial1"/>
    <dgm:cxn modelId="{D7C60E30-0A50-4A51-9D2A-17B1E605E783}" srcId="{E4739747-CE52-4AFA-BE64-1E6DB353F0AF}" destId="{93F86EED-453A-47EA-B9A1-293482398F6B}" srcOrd="2" destOrd="0" parTransId="{A922B448-EE44-4F16-BD47-47D6070F474A}" sibTransId="{4326AD9A-111E-4E5A-87D4-5E5E7919F29C}"/>
    <dgm:cxn modelId="{4FDF8013-71A4-4800-9348-4FAF77816FC9}" type="presOf" srcId="{4CD78FEB-5144-4233-8FD5-BDBD01B02E1F}" destId="{9A750296-6306-4CD8-85CD-6C3AFA5F47AA}" srcOrd="0" destOrd="0" presId="urn:microsoft.com/office/officeart/2005/8/layout/radial1"/>
    <dgm:cxn modelId="{E787C69B-B478-4273-8DD7-392C90C6D65B}" type="presOf" srcId="{69074ACF-BBFE-40A6-A563-DB3DF2D10D12}" destId="{232C049A-CAB9-4907-8A25-A4A035757C72}" srcOrd="0" destOrd="0" presId="urn:microsoft.com/office/officeart/2005/8/layout/radial1"/>
    <dgm:cxn modelId="{E7C13478-94DF-4F4F-BEF0-9279391639E0}" type="presOf" srcId="{93F86EED-453A-47EA-B9A1-293482398F6B}" destId="{D7DE1774-BAE7-412B-A95C-C05B92BD70EE}" srcOrd="0" destOrd="0" presId="urn:microsoft.com/office/officeart/2005/8/layout/radial1"/>
    <dgm:cxn modelId="{7A31FBAB-660A-4EFC-B50C-3B1DC37C657A}" type="presOf" srcId="{A922B448-EE44-4F16-BD47-47D6070F474A}" destId="{447A6ECA-0366-4E0D-A918-7B32E01D6086}" srcOrd="1" destOrd="0" presId="urn:microsoft.com/office/officeart/2005/8/layout/radial1"/>
    <dgm:cxn modelId="{178083E1-8DBB-48B2-A01D-A694567F0CF8}" type="presOf" srcId="{AB5A7AB4-4F0A-438B-B7EB-34D174AFCEBE}" destId="{31C2541C-8FC0-44F7-B0E1-EA5E6E9865D3}" srcOrd="0" destOrd="0" presId="urn:microsoft.com/office/officeart/2005/8/layout/radial1"/>
    <dgm:cxn modelId="{64FEDCDE-8FE6-493F-B82B-21C4D4C28730}" type="presOf" srcId="{5B2CA62C-568F-4DFF-90E5-1802AFE3364B}" destId="{C855995A-5E3E-47A0-983D-3DF1CD1744BF}" srcOrd="0" destOrd="0" presId="urn:microsoft.com/office/officeart/2005/8/layout/radial1"/>
    <dgm:cxn modelId="{50A81F04-5F9B-436A-A02F-5E0DC6E7795F}" srcId="{E4739747-CE52-4AFA-BE64-1E6DB353F0AF}" destId="{9CA74117-2AA2-45C5-A80B-A004D3C615D0}" srcOrd="5" destOrd="0" parTransId="{AB5A7AB4-4F0A-438B-B7EB-34D174AFCEBE}" sibTransId="{0D6370FF-B754-4BAA-B0F9-4D20EB2AF28A}"/>
    <dgm:cxn modelId="{360A124B-2539-49B7-B8AD-EABAF5B08D27}" type="presOf" srcId="{147F9C8A-02FC-41AC-BA4E-3EE64C975582}" destId="{E9303591-77BC-4D81-A471-BB6AE55B9DBE}" srcOrd="0" destOrd="0" presId="urn:microsoft.com/office/officeart/2005/8/layout/radial1"/>
    <dgm:cxn modelId="{0688FD79-FFF8-4B4E-8D2D-D460032F1135}" type="presOf" srcId="{A706844F-E994-4B15-A978-9F6652E1BF99}" destId="{547CE54B-AD67-449A-8986-FB1586E1C998}" srcOrd="1" destOrd="0" presId="urn:microsoft.com/office/officeart/2005/8/layout/radial1"/>
    <dgm:cxn modelId="{2372D461-EB6F-4B83-8491-AF336F7D81B0}" type="presOf" srcId="{1B8A2DAA-A2D8-4885-AF5F-DD88216E6739}" destId="{0C13E3D0-A970-4CBD-A5B1-8A09FC193F3F}" srcOrd="1" destOrd="0" presId="urn:microsoft.com/office/officeart/2005/8/layout/radial1"/>
    <dgm:cxn modelId="{17369A92-6379-43A5-A82F-103AFADA60F8}" type="presOf" srcId="{A706844F-E994-4B15-A978-9F6652E1BF99}" destId="{48A49C48-DF76-4F77-A649-9457AF3110F5}" srcOrd="0" destOrd="0" presId="urn:microsoft.com/office/officeart/2005/8/layout/radial1"/>
    <dgm:cxn modelId="{F5C1B0E4-5AA7-4D15-B15A-A800AF73E6AD}" type="presOf" srcId="{A922B448-EE44-4F16-BD47-47D6070F474A}" destId="{CC2E6B26-6E4D-4978-B76E-0BC846331418}" srcOrd="0" destOrd="0" presId="urn:microsoft.com/office/officeart/2005/8/layout/radial1"/>
    <dgm:cxn modelId="{80DD9115-3B27-44B2-A372-8011F18D0ED6}" srcId="{E4739747-CE52-4AFA-BE64-1E6DB353F0AF}" destId="{5B2CA62C-568F-4DFF-90E5-1802AFE3364B}" srcOrd="3" destOrd="0" parTransId="{A706844F-E994-4B15-A978-9F6652E1BF99}" sibTransId="{3FB44E58-F14E-4559-9D86-1114AAB82DFD}"/>
    <dgm:cxn modelId="{70FB051F-A831-4C02-8889-D2D6775753F1}" type="presOf" srcId="{633642A9-F6C4-4C40-A6F3-D820E1A7C133}" destId="{0962653E-2183-4238-BD71-767573A0AF2F}" srcOrd="0" destOrd="0" presId="urn:microsoft.com/office/officeart/2005/8/layout/radial1"/>
    <dgm:cxn modelId="{74318196-25B6-4BCC-9AA3-40A7D4066F74}" type="presOf" srcId="{9CA74117-2AA2-45C5-A80B-A004D3C615D0}" destId="{B9B2AF55-159F-474D-A3B9-5320DEF12644}" srcOrd="0" destOrd="0" presId="urn:microsoft.com/office/officeart/2005/8/layout/radial1"/>
    <dgm:cxn modelId="{DF7ED51A-58AB-48E3-A240-9A1997A9C146}" srcId="{633642A9-F6C4-4C40-A6F3-D820E1A7C133}" destId="{E4739747-CE52-4AFA-BE64-1E6DB353F0AF}" srcOrd="0" destOrd="0" parTransId="{32CA0EF1-5082-43E1-B727-7E9366352BF0}" sibTransId="{58DB1A33-A16F-4C20-A2B6-4391E3086C82}"/>
    <dgm:cxn modelId="{DE5415FD-EDF9-48F0-91A7-F91B0C6A6C65}" type="presParOf" srcId="{0962653E-2183-4238-BD71-767573A0AF2F}" destId="{CB1C2C09-9ECA-412B-A7C4-AF2A1ABDB759}" srcOrd="0" destOrd="0" presId="urn:microsoft.com/office/officeart/2005/8/layout/radial1"/>
    <dgm:cxn modelId="{773D3B13-7F67-499E-BFFA-F46ABA701BFA}" type="presParOf" srcId="{0962653E-2183-4238-BD71-767573A0AF2F}" destId="{9A750296-6306-4CD8-85CD-6C3AFA5F47AA}" srcOrd="1" destOrd="0" presId="urn:microsoft.com/office/officeart/2005/8/layout/radial1"/>
    <dgm:cxn modelId="{4EFADC8F-B8FC-4ADC-AD3D-2D9AE58AB0F3}" type="presParOf" srcId="{9A750296-6306-4CD8-85CD-6C3AFA5F47AA}" destId="{77D035BD-FD81-4C48-BC10-1B321EE59B92}" srcOrd="0" destOrd="0" presId="urn:microsoft.com/office/officeart/2005/8/layout/radial1"/>
    <dgm:cxn modelId="{66E8BEB0-6FC5-429F-B78F-E1EC186155CF}" type="presParOf" srcId="{0962653E-2183-4238-BD71-767573A0AF2F}" destId="{757C7BE3-B980-458E-9FE0-CA36CF0CD58A}" srcOrd="2" destOrd="0" presId="urn:microsoft.com/office/officeart/2005/8/layout/radial1"/>
    <dgm:cxn modelId="{B8724052-DDD7-4383-A764-8BEF43A735B9}" type="presParOf" srcId="{0962653E-2183-4238-BD71-767573A0AF2F}" destId="{8A468593-B619-425B-BC00-FC0E2838E5C5}" srcOrd="3" destOrd="0" presId="urn:microsoft.com/office/officeart/2005/8/layout/radial1"/>
    <dgm:cxn modelId="{BACBA573-BC8D-4678-889E-14E0F1AE9047}" type="presParOf" srcId="{8A468593-B619-425B-BC00-FC0E2838E5C5}" destId="{0C13E3D0-A970-4CBD-A5B1-8A09FC193F3F}" srcOrd="0" destOrd="0" presId="urn:microsoft.com/office/officeart/2005/8/layout/radial1"/>
    <dgm:cxn modelId="{EA29F37C-5CB6-43DF-9272-D8D9E344B17F}" type="presParOf" srcId="{0962653E-2183-4238-BD71-767573A0AF2F}" destId="{E9303591-77BC-4D81-A471-BB6AE55B9DBE}" srcOrd="4" destOrd="0" presId="urn:microsoft.com/office/officeart/2005/8/layout/radial1"/>
    <dgm:cxn modelId="{51BD65C8-76ED-4B23-A621-06E34017B607}" type="presParOf" srcId="{0962653E-2183-4238-BD71-767573A0AF2F}" destId="{CC2E6B26-6E4D-4978-B76E-0BC846331418}" srcOrd="5" destOrd="0" presId="urn:microsoft.com/office/officeart/2005/8/layout/radial1"/>
    <dgm:cxn modelId="{CAFDF763-0EFA-4D7C-BC98-0ACC4268792F}" type="presParOf" srcId="{CC2E6B26-6E4D-4978-B76E-0BC846331418}" destId="{447A6ECA-0366-4E0D-A918-7B32E01D6086}" srcOrd="0" destOrd="0" presId="urn:microsoft.com/office/officeart/2005/8/layout/radial1"/>
    <dgm:cxn modelId="{43D88C75-23BF-458C-A9E6-741472937831}" type="presParOf" srcId="{0962653E-2183-4238-BD71-767573A0AF2F}" destId="{D7DE1774-BAE7-412B-A95C-C05B92BD70EE}" srcOrd="6" destOrd="0" presId="urn:microsoft.com/office/officeart/2005/8/layout/radial1"/>
    <dgm:cxn modelId="{DD16F46E-D9ED-4754-A071-A0F7AC645027}" type="presParOf" srcId="{0962653E-2183-4238-BD71-767573A0AF2F}" destId="{48A49C48-DF76-4F77-A649-9457AF3110F5}" srcOrd="7" destOrd="0" presId="urn:microsoft.com/office/officeart/2005/8/layout/radial1"/>
    <dgm:cxn modelId="{366D2150-0C94-4EFD-A177-9E712E10BAD8}" type="presParOf" srcId="{48A49C48-DF76-4F77-A649-9457AF3110F5}" destId="{547CE54B-AD67-449A-8986-FB1586E1C998}" srcOrd="0" destOrd="0" presId="urn:microsoft.com/office/officeart/2005/8/layout/radial1"/>
    <dgm:cxn modelId="{86D5D2B7-6735-4BDB-B12E-F96DC563B9C1}" type="presParOf" srcId="{0962653E-2183-4238-BD71-767573A0AF2F}" destId="{C855995A-5E3E-47A0-983D-3DF1CD1744BF}" srcOrd="8" destOrd="0" presId="urn:microsoft.com/office/officeart/2005/8/layout/radial1"/>
    <dgm:cxn modelId="{0C82B81E-2583-4023-BAAC-FBAEB2CB63F9}" type="presParOf" srcId="{0962653E-2183-4238-BD71-767573A0AF2F}" destId="{79DF6662-3625-4639-A5BB-C3BD50F716C6}" srcOrd="9" destOrd="0" presId="urn:microsoft.com/office/officeart/2005/8/layout/radial1"/>
    <dgm:cxn modelId="{8B2C0A5E-CB29-4D49-83F9-197724439BC4}" type="presParOf" srcId="{79DF6662-3625-4639-A5BB-C3BD50F716C6}" destId="{CE190C44-5583-4DD8-B6B8-563007736302}" srcOrd="0" destOrd="0" presId="urn:microsoft.com/office/officeart/2005/8/layout/radial1"/>
    <dgm:cxn modelId="{6553B555-066C-475A-AC2E-3BCA91445B01}" type="presParOf" srcId="{0962653E-2183-4238-BD71-767573A0AF2F}" destId="{232C049A-CAB9-4907-8A25-A4A035757C72}" srcOrd="10" destOrd="0" presId="urn:microsoft.com/office/officeart/2005/8/layout/radial1"/>
    <dgm:cxn modelId="{BAB94B60-BAB2-430C-9E6F-8C4004E89640}" type="presParOf" srcId="{0962653E-2183-4238-BD71-767573A0AF2F}" destId="{31C2541C-8FC0-44F7-B0E1-EA5E6E9865D3}" srcOrd="11" destOrd="0" presId="urn:microsoft.com/office/officeart/2005/8/layout/radial1"/>
    <dgm:cxn modelId="{F946480F-C810-461E-9D83-8C304E3BFD26}" type="presParOf" srcId="{31C2541C-8FC0-44F7-B0E1-EA5E6E9865D3}" destId="{A72AFEF6-4776-4357-87F2-4071CE92C447}" srcOrd="0" destOrd="0" presId="urn:microsoft.com/office/officeart/2005/8/layout/radial1"/>
    <dgm:cxn modelId="{90495C83-733F-417E-8C6A-8874231E31DB}" type="presParOf" srcId="{0962653E-2183-4238-BD71-767573A0AF2F}" destId="{B9B2AF55-159F-474D-A3B9-5320DEF1264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1C2C09-9ECA-412B-A7C4-AF2A1ABDB759}">
      <dsp:nvSpPr>
        <dsp:cNvPr id="0" name=""/>
        <dsp:cNvSpPr/>
      </dsp:nvSpPr>
      <dsp:spPr>
        <a:xfrm>
          <a:off x="2576382" y="1485475"/>
          <a:ext cx="1600085" cy="161087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Base documentaire de la Certification des Comptes</a:t>
          </a:r>
          <a:endParaRPr lang="fr-FR" sz="1400" b="1" kern="1200" dirty="0"/>
        </a:p>
      </dsp:txBody>
      <dsp:txXfrm>
        <a:off x="2576382" y="1485475"/>
        <a:ext cx="1600085" cy="1610872"/>
      </dsp:txXfrm>
    </dsp:sp>
    <dsp:sp modelId="{9A750296-6306-4CD8-85CD-6C3AFA5F47AA}">
      <dsp:nvSpPr>
        <dsp:cNvPr id="0" name=""/>
        <dsp:cNvSpPr/>
      </dsp:nvSpPr>
      <dsp:spPr>
        <a:xfrm rot="16216789">
          <a:off x="3288249" y="1375790"/>
          <a:ext cx="185121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185121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b="1" kern="1200"/>
        </a:p>
      </dsp:txBody>
      <dsp:txXfrm rot="16216789">
        <a:off x="3376182" y="1388297"/>
        <a:ext cx="9256" cy="9256"/>
      </dsp:txXfrm>
    </dsp:sp>
    <dsp:sp modelId="{757C7BE3-B980-458E-9FE0-CA36CF0CD58A}">
      <dsp:nvSpPr>
        <dsp:cNvPr id="0" name=""/>
        <dsp:cNvSpPr/>
      </dsp:nvSpPr>
      <dsp:spPr>
        <a:xfrm>
          <a:off x="2676780" y="25409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Valoriser</a:t>
          </a:r>
          <a:r>
            <a:rPr lang="fr-FR" sz="1700" b="1" kern="1200" dirty="0" smtClean="0"/>
            <a:t> </a:t>
          </a:r>
          <a:endParaRPr lang="fr-FR" sz="1700" b="1" kern="1200" dirty="0"/>
        </a:p>
      </dsp:txBody>
      <dsp:txXfrm>
        <a:off x="2676780" y="25409"/>
        <a:ext cx="1415190" cy="1274962"/>
      </dsp:txXfrm>
    </dsp:sp>
    <dsp:sp modelId="{8A468593-B619-425B-BC00-FC0E2838E5C5}">
      <dsp:nvSpPr>
        <dsp:cNvPr id="0" name=""/>
        <dsp:cNvSpPr/>
      </dsp:nvSpPr>
      <dsp:spPr>
        <a:xfrm rot="19896737">
          <a:off x="4071151" y="1852598"/>
          <a:ext cx="169249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169249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b="1" kern="1200"/>
        </a:p>
      </dsp:txBody>
      <dsp:txXfrm rot="19896737">
        <a:off x="4151545" y="1865502"/>
        <a:ext cx="8462" cy="8462"/>
      </dsp:txXfrm>
    </dsp:sp>
    <dsp:sp modelId="{E9303591-77BC-4D81-A471-BB6AE55B9DBE}">
      <dsp:nvSpPr>
        <dsp:cNvPr id="0" name=""/>
        <dsp:cNvSpPr/>
      </dsp:nvSpPr>
      <dsp:spPr>
        <a:xfrm>
          <a:off x="4129425" y="864094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Pérenniser</a:t>
          </a:r>
          <a:r>
            <a:rPr lang="fr-FR" sz="1000" b="1" kern="1200" dirty="0" smtClean="0"/>
            <a:t> </a:t>
          </a:r>
          <a:br>
            <a:rPr lang="fr-FR" sz="1000" b="1" kern="1200" dirty="0" smtClean="0"/>
          </a:br>
          <a:r>
            <a:rPr lang="fr-FR" sz="700" b="1" kern="1200" dirty="0" smtClean="0"/>
            <a:t>(sauvegarder, archivage)</a:t>
          </a:r>
          <a:endParaRPr lang="fr-FR" sz="1000" b="1" kern="1200" dirty="0"/>
        </a:p>
      </dsp:txBody>
      <dsp:txXfrm>
        <a:off x="4129425" y="864094"/>
        <a:ext cx="1415190" cy="1274962"/>
      </dsp:txXfrm>
    </dsp:sp>
    <dsp:sp modelId="{CC2E6B26-6E4D-4978-B76E-0BC846331418}">
      <dsp:nvSpPr>
        <dsp:cNvPr id="0" name=""/>
        <dsp:cNvSpPr/>
      </dsp:nvSpPr>
      <dsp:spPr>
        <a:xfrm rot="1877961">
          <a:off x="4045153" y="2747680"/>
          <a:ext cx="221455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221455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b="1" kern="1200"/>
        </a:p>
      </dsp:txBody>
      <dsp:txXfrm rot="1877961">
        <a:off x="4150344" y="2759279"/>
        <a:ext cx="11072" cy="11072"/>
      </dsp:txXfrm>
    </dsp:sp>
    <dsp:sp modelId="{D7DE1774-BAE7-412B-A95C-C05B92BD70EE}">
      <dsp:nvSpPr>
        <dsp:cNvPr id="0" name=""/>
        <dsp:cNvSpPr/>
      </dsp:nvSpPr>
      <dsp:spPr>
        <a:xfrm>
          <a:off x="4129425" y="2541463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Capitaliser</a:t>
          </a:r>
          <a:endParaRPr lang="fr-FR" sz="1600" b="1" kern="1200" dirty="0"/>
        </a:p>
      </dsp:txBody>
      <dsp:txXfrm>
        <a:off x="4129425" y="2541463"/>
        <a:ext cx="1415190" cy="1274962"/>
      </dsp:txXfrm>
    </dsp:sp>
    <dsp:sp modelId="{48A49C48-DF76-4F77-A649-9457AF3110F5}">
      <dsp:nvSpPr>
        <dsp:cNvPr id="0" name=""/>
        <dsp:cNvSpPr/>
      </dsp:nvSpPr>
      <dsp:spPr>
        <a:xfrm rot="5384171">
          <a:off x="3238878" y="3221110"/>
          <a:ext cx="283817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283817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b="1" kern="1200"/>
        </a:p>
      </dsp:txBody>
      <dsp:txXfrm rot="5384171">
        <a:off x="3373691" y="3231150"/>
        <a:ext cx="14190" cy="14190"/>
      </dsp:txXfrm>
    </dsp:sp>
    <dsp:sp modelId="{C855995A-5E3E-47A0-983D-3DF1CD1744BF}">
      <dsp:nvSpPr>
        <dsp:cNvPr id="0" name=""/>
        <dsp:cNvSpPr/>
      </dsp:nvSpPr>
      <dsp:spPr>
        <a:xfrm>
          <a:off x="2676780" y="3380148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Organiser</a:t>
          </a:r>
          <a:r>
            <a:rPr lang="fr-FR" sz="1800" b="1" kern="1200" dirty="0" smtClean="0"/>
            <a:t> </a:t>
          </a:r>
          <a:r>
            <a:rPr lang="fr-FR" sz="1300" b="1" kern="1200" dirty="0" smtClean="0"/>
            <a:t/>
          </a:r>
          <a:br>
            <a:rPr lang="fr-FR" sz="1300" b="1" kern="1200" dirty="0" smtClean="0"/>
          </a:br>
          <a:r>
            <a:rPr lang="fr-FR" sz="700" b="1" kern="1200" dirty="0" smtClean="0"/>
            <a:t>(référencer, classer,  …)</a:t>
          </a:r>
          <a:endParaRPr lang="fr-FR" sz="1300" b="1" kern="1200" dirty="0"/>
        </a:p>
      </dsp:txBody>
      <dsp:txXfrm>
        <a:off x="2676780" y="3380148"/>
        <a:ext cx="1415190" cy="1274962"/>
      </dsp:txXfrm>
    </dsp:sp>
    <dsp:sp modelId="{79DF6662-3625-4639-A5BB-C3BD50F716C6}">
      <dsp:nvSpPr>
        <dsp:cNvPr id="0" name=""/>
        <dsp:cNvSpPr/>
      </dsp:nvSpPr>
      <dsp:spPr>
        <a:xfrm rot="8905293">
          <a:off x="2500822" y="2748010"/>
          <a:ext cx="208190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208190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8905293">
        <a:off x="2599713" y="2759941"/>
        <a:ext cx="10409" cy="10409"/>
      </dsp:txXfrm>
    </dsp:sp>
    <dsp:sp modelId="{232C049A-CAB9-4907-8A25-A4A035757C72}">
      <dsp:nvSpPr>
        <dsp:cNvPr id="0" name=""/>
        <dsp:cNvSpPr/>
      </dsp:nvSpPr>
      <dsp:spPr>
        <a:xfrm>
          <a:off x="1224136" y="2541463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Mesurer</a:t>
          </a:r>
          <a:endParaRPr lang="fr-FR" sz="1600" b="1" kern="1200" dirty="0"/>
        </a:p>
      </dsp:txBody>
      <dsp:txXfrm>
        <a:off x="1224136" y="2541463"/>
        <a:ext cx="1415190" cy="1274962"/>
      </dsp:txXfrm>
    </dsp:sp>
    <dsp:sp modelId="{31C2541C-8FC0-44F7-B0E1-EA5E6E9865D3}">
      <dsp:nvSpPr>
        <dsp:cNvPr id="0" name=""/>
        <dsp:cNvSpPr/>
      </dsp:nvSpPr>
      <dsp:spPr>
        <a:xfrm rot="12519051">
          <a:off x="2527234" y="1852298"/>
          <a:ext cx="155550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155550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2519051">
        <a:off x="2601120" y="1865545"/>
        <a:ext cx="7777" cy="7777"/>
      </dsp:txXfrm>
    </dsp:sp>
    <dsp:sp modelId="{B9B2AF55-159F-474D-A3B9-5320DEF12644}">
      <dsp:nvSpPr>
        <dsp:cNvPr id="0" name=""/>
        <dsp:cNvSpPr/>
      </dsp:nvSpPr>
      <dsp:spPr>
        <a:xfrm>
          <a:off x="1224136" y="864094"/>
          <a:ext cx="1415190" cy="127496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Partager</a:t>
          </a:r>
          <a:endParaRPr lang="fr-FR" sz="1600" b="1" kern="1200" dirty="0"/>
        </a:p>
      </dsp:txBody>
      <dsp:txXfrm>
        <a:off x="1224136" y="864094"/>
        <a:ext cx="1415190" cy="127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2736-CE91-472C-904C-D62DEE854369}" type="datetimeFigureOut">
              <a:rPr lang="fr-FR" smtClean="0"/>
              <a:pPr/>
              <a:t>13/01/2015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7B0D-B23E-4158-9D08-F8875D25AB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</a:t>
            </a:fld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56409" y="2276872"/>
            <a:ext cx="79206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2"/>
                </a:solidFill>
              </a:rPr>
              <a:t>Fiabilisation et certification des </a:t>
            </a:r>
            <a:r>
              <a:rPr lang="fr-FR" sz="3200" b="1" dirty="0" smtClean="0">
                <a:solidFill>
                  <a:schemeClr val="tx2"/>
                </a:solidFill>
              </a:rPr>
              <a:t>comptes</a:t>
            </a:r>
          </a:p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des </a:t>
            </a:r>
            <a:r>
              <a:rPr lang="fr-FR" sz="3200" b="1" dirty="0">
                <a:solidFill>
                  <a:schemeClr val="tx2"/>
                </a:solidFill>
              </a:rPr>
              <a:t>établissements publics de </a:t>
            </a:r>
            <a:r>
              <a:rPr lang="fr-FR" sz="3200" b="1" dirty="0" smtClean="0">
                <a:solidFill>
                  <a:schemeClr val="tx2"/>
                </a:solidFill>
              </a:rPr>
              <a:t>santé</a:t>
            </a:r>
          </a:p>
          <a:p>
            <a:pPr algn="ctr"/>
            <a:endParaRPr lang="fr-FR" sz="3200" b="1" dirty="0">
              <a:solidFill>
                <a:schemeClr val="tx2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Module : Base documentaire</a:t>
            </a:r>
            <a:endParaRPr lang="fr-FR" sz="3200" b="1" dirty="0">
              <a:solidFill>
                <a:schemeClr val="tx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7505" y="4725144"/>
            <a:ext cx="1808989" cy="1356742"/>
          </a:xfrm>
          <a:prstGeom prst="rect">
            <a:avLst/>
          </a:prstGeom>
        </p:spPr>
      </p:pic>
      <p:sp>
        <p:nvSpPr>
          <p:cNvPr id="16" name="ZoneTexte 1"/>
          <p:cNvSpPr txBox="1">
            <a:spLocks noChangeArrowheads="1"/>
          </p:cNvSpPr>
          <p:nvPr/>
        </p:nvSpPr>
        <p:spPr bwMode="auto">
          <a:xfrm>
            <a:off x="2203977" y="500452"/>
            <a:ext cx="4879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chemeClr val="tx2"/>
                </a:solidFill>
              </a:rPr>
              <a:t>C.H.I. de Clermont de l'Oise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10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57265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Référencement des documents (4/4) :</a:t>
            </a:r>
          </a:p>
          <a:p>
            <a:pPr marL="1588" defTabSz="357188"/>
            <a:endParaRPr lang="fr-FR" sz="1600" b="1" dirty="0">
              <a:solidFill>
                <a:schemeClr val="tx2"/>
              </a:solidFill>
            </a:endParaRPr>
          </a:p>
          <a:p>
            <a:pPr marL="1588" defTabSz="357188">
              <a:tabLst>
                <a:tab pos="900113" algn="l"/>
              </a:tabLst>
            </a:pPr>
            <a:r>
              <a:rPr lang="fr-FR" sz="2400" b="1" dirty="0" smtClean="0">
                <a:solidFill>
                  <a:schemeClr val="tx2"/>
                </a:solidFill>
              </a:rPr>
              <a:t>	- Outil d'échange entre le Certificateur et l'établissement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724" y="2708920"/>
            <a:ext cx="5596270" cy="240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5590" y="3573016"/>
            <a:ext cx="5628298" cy="241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4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11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5105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Moteur de recherches :</a:t>
            </a:r>
          </a:p>
          <a:p>
            <a:pPr marL="1588" defTabSz="357188"/>
            <a:endParaRPr lang="fr-FR" sz="800" b="1" dirty="0">
              <a:solidFill>
                <a:schemeClr val="tx2"/>
              </a:solidFill>
            </a:endParaRPr>
          </a:p>
          <a:p>
            <a:pPr marL="804863" indent="-804863" defTabSz="357188"/>
            <a:r>
              <a:rPr lang="fr-FR" sz="2700" b="1" dirty="0" smtClean="0">
                <a:solidFill>
                  <a:schemeClr val="tx2"/>
                </a:solidFill>
              </a:rPr>
              <a:t>	</a:t>
            </a:r>
            <a:r>
              <a:rPr lang="fr-FR" sz="2000" b="1" dirty="0" smtClean="0">
                <a:solidFill>
                  <a:schemeClr val="tx2"/>
                </a:solidFill>
              </a:rPr>
              <a:t>- Recherches sur les mots clés des fiches de référencement et </a:t>
            </a:r>
            <a:r>
              <a:rPr lang="fr-FR" sz="2000" b="1" dirty="0">
                <a:solidFill>
                  <a:schemeClr val="tx2"/>
                </a:solidFill>
              </a:rPr>
              <a:t>indexation </a:t>
            </a:r>
            <a:r>
              <a:rPr lang="fr-FR" sz="2000" b="1" dirty="0" smtClean="0">
                <a:solidFill>
                  <a:schemeClr val="tx2"/>
                </a:solidFill>
              </a:rPr>
              <a:t>en "texte </a:t>
            </a:r>
            <a:r>
              <a:rPr lang="fr-FR" sz="2000" b="1" dirty="0">
                <a:solidFill>
                  <a:schemeClr val="tx2"/>
                </a:solidFill>
              </a:rPr>
              <a:t>intégral "</a:t>
            </a:r>
            <a:endParaRPr lang="fr-FR" sz="2000" b="1" dirty="0" smtClean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147" y="3184373"/>
            <a:ext cx="6206778" cy="334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2682" y="2502233"/>
            <a:ext cx="2997014" cy="172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4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12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21892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Consultation de la base documentaire :</a:t>
            </a:r>
            <a:endParaRPr lang="fr-FR" sz="2700" b="1" u="sng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7436" y="1772816"/>
            <a:ext cx="4172782" cy="4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4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13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268760"/>
            <a:ext cx="864408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Statistiques et traçabilité :</a:t>
            </a:r>
          </a:p>
          <a:p>
            <a:pPr marL="1588" defTabSz="357188"/>
            <a:endParaRPr lang="fr-FR" sz="500" b="1" dirty="0" smtClean="0">
              <a:solidFill>
                <a:schemeClr val="tx2"/>
              </a:solidFill>
            </a:endParaRPr>
          </a:p>
          <a:p>
            <a:pPr marL="1588" defTabSz="357188"/>
            <a:r>
              <a:rPr lang="fr-FR" sz="2700" b="1" dirty="0">
                <a:solidFill>
                  <a:schemeClr val="tx2"/>
                </a:solidFill>
              </a:rPr>
              <a:t>	</a:t>
            </a:r>
            <a:r>
              <a:rPr lang="fr-FR" sz="2400" b="1" dirty="0" smtClean="0">
                <a:solidFill>
                  <a:schemeClr val="tx2"/>
                </a:solidFill>
              </a:rPr>
              <a:t>- Niveau de complétude des dossiers</a:t>
            </a:r>
          </a:p>
          <a:p>
            <a:pPr marL="1588" defTabSz="357188"/>
            <a:r>
              <a:rPr lang="fr-FR" sz="2400" b="1" dirty="0">
                <a:solidFill>
                  <a:schemeClr val="tx2"/>
                </a:solidFill>
              </a:rPr>
              <a:t>	</a:t>
            </a:r>
            <a:r>
              <a:rPr lang="fr-FR" sz="2400" b="1" dirty="0" smtClean="0">
                <a:solidFill>
                  <a:schemeClr val="tx2"/>
                </a:solidFill>
              </a:rPr>
              <a:t>- Répartition des documents par niveau et Direction</a:t>
            </a:r>
          </a:p>
          <a:p>
            <a:pPr marL="1588" defTabSz="357188"/>
            <a:r>
              <a:rPr lang="fr-FR" sz="2400" b="1" dirty="0">
                <a:solidFill>
                  <a:schemeClr val="tx2"/>
                </a:solidFill>
              </a:rPr>
              <a:t>	</a:t>
            </a:r>
            <a:r>
              <a:rPr lang="fr-FR" sz="2400" b="1" dirty="0" smtClean="0">
                <a:solidFill>
                  <a:schemeClr val="tx2"/>
                </a:solidFill>
              </a:rPr>
              <a:t>- Traçabilité des accès et des consultations des documents</a:t>
            </a:r>
          </a:p>
          <a:p>
            <a:pPr marL="1588" defTabSz="357188"/>
            <a:r>
              <a:rPr lang="fr-FR" sz="2400" b="1" dirty="0">
                <a:solidFill>
                  <a:schemeClr val="tx2"/>
                </a:solidFill>
              </a:rPr>
              <a:t>	</a:t>
            </a:r>
            <a:r>
              <a:rPr lang="fr-FR" sz="2400" b="1" dirty="0" smtClean="0">
                <a:solidFill>
                  <a:schemeClr val="tx2"/>
                </a:solidFill>
              </a:rPr>
              <a:t>- …..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109" y="3284984"/>
            <a:ext cx="5178078" cy="121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6243" y="3426303"/>
            <a:ext cx="4478008" cy="276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53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14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21892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Annuaires :</a:t>
            </a:r>
            <a:endParaRPr lang="fr-FR" sz="2700" b="1" u="sng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081" y="1854885"/>
            <a:ext cx="8732044" cy="230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501" y="3140968"/>
            <a:ext cx="7595890" cy="228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8813" y="3573016"/>
            <a:ext cx="4970636" cy="271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53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rgbClr val="AD006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2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Text Box 1033"/>
          <p:cNvSpPr txBox="1">
            <a:spLocks noChangeArrowheads="1"/>
          </p:cNvSpPr>
          <p:nvPr/>
        </p:nvSpPr>
        <p:spPr bwMode="auto">
          <a:xfrm>
            <a:off x="342934" y="1408239"/>
            <a:ext cx="877635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Principe :</a:t>
            </a:r>
            <a:endParaRPr lang="fr-FR" sz="2400" b="1" u="sng" dirty="0">
              <a:solidFill>
                <a:schemeClr val="tx2"/>
              </a:solidFill>
            </a:endParaRPr>
          </a:p>
          <a:p>
            <a:endParaRPr lang="fr-FR" sz="1000" b="1" dirty="0" smtClean="0"/>
          </a:p>
          <a:p>
            <a:pPr marL="357188" defTabSz="357188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fr-F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L'établissement </a:t>
            </a:r>
            <a:r>
              <a:rPr lang="fr-F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santé doit mettre à la disposition du certificateur une documentation la plus exhaustive </a:t>
            </a:r>
            <a:r>
              <a:rPr lang="fr-F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possible </a:t>
            </a: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00088" indent="-342900" defTabSz="357188">
              <a:buFontTx/>
              <a:buChar char="-"/>
            </a:pP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00088" indent="-342900" defTabSz="357188">
              <a:buFontTx/>
              <a:buChar char="-"/>
            </a:pP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17537" y="5926824"/>
            <a:ext cx="6810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 </a:t>
            </a:r>
            <a:r>
              <a:rPr lang="fr-F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DGOS/DGFiP : Fiche n° </a:t>
            </a:r>
            <a:r>
              <a:rPr lang="fr-FR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8 - </a:t>
            </a:r>
            <a:r>
              <a:rPr lang="fr-F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"Préparer la venue du certificateur</a:t>
            </a:r>
            <a:r>
              <a:rPr lang="fr-FR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endParaRPr lang="fr-FR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 Box 1033"/>
          <p:cNvSpPr txBox="1">
            <a:spLocks noChangeArrowheads="1"/>
          </p:cNvSpPr>
          <p:nvPr/>
        </p:nvSpPr>
        <p:spPr bwMode="auto">
          <a:xfrm>
            <a:off x="342934" y="2708594"/>
            <a:ext cx="873247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Classement :</a:t>
            </a:r>
          </a:p>
          <a:p>
            <a:endParaRPr lang="fr-FR" sz="1000" b="1" dirty="0" smtClean="0"/>
          </a:p>
          <a:p>
            <a:pPr defTabSz="357188"/>
            <a:r>
              <a:rPr lang="fr-FR" b="1" dirty="0" smtClean="0"/>
              <a:t>	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Dossier Permanent :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générales et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spécifiques de l'établissement 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357188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ossier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Contrôle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interne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procédures comptables et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financières 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357188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Dossier de Clôture :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comptables pour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réalisation des missions d’audit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finales 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 Box 1033"/>
          <p:cNvSpPr txBox="1">
            <a:spLocks noChangeArrowheads="1"/>
          </p:cNvSpPr>
          <p:nvPr/>
        </p:nvSpPr>
        <p:spPr bwMode="auto">
          <a:xfrm>
            <a:off x="342934" y="4429747"/>
            <a:ext cx="86805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Forme et organisation :</a:t>
            </a:r>
          </a:p>
          <a:p>
            <a:endParaRPr lang="fr-FR" sz="1000" b="1" dirty="0" smtClean="0"/>
          </a:p>
          <a:p>
            <a:pPr defTabSz="357188"/>
            <a:r>
              <a:rPr lang="fr-FR" b="1" dirty="0" smtClean="0"/>
              <a:t>	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Dématérialisé ou non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dématérialisé 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357188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Centralisé ou décentralisé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pic>
        <p:nvPicPr>
          <p:cNvPr id="2051" name="Picture 3" descr="docum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4246" y="4606960"/>
            <a:ext cx="1045706" cy="1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3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87014" y="1556792"/>
            <a:ext cx="866853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Organisation retenue au C.H.I. de Clermont de l'Oise</a:t>
            </a:r>
            <a:endParaRPr lang="fr-FR" sz="2400" b="1" u="sng" dirty="0">
              <a:solidFill>
                <a:schemeClr val="tx2"/>
              </a:solidFill>
            </a:endParaRPr>
          </a:p>
          <a:p>
            <a:endParaRPr lang="fr-FR" sz="2400" b="1" dirty="0" smtClean="0"/>
          </a:p>
          <a:p>
            <a:pPr marL="900113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Centralisation de la base documentaire</a:t>
            </a:r>
          </a:p>
          <a:p>
            <a:pPr marL="900113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Gestion électronique de la base documentaire</a:t>
            </a:r>
          </a:p>
          <a:p>
            <a:pPr marL="900113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Accès "Gestionnaire" aux référents des Directions</a:t>
            </a:r>
          </a:p>
          <a:p>
            <a:pPr marL="900113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Dématérialisation </a:t>
            </a: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documents :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14413" lvl="2" defTabSz="357188"/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Documents format bureautique (</a:t>
            </a: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pdf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tableur, texte…)</a:t>
            </a:r>
          </a:p>
          <a:p>
            <a:pPr marL="1014413" lvl="2" defTabSz="357188"/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Documents multimédias</a:t>
            </a:r>
          </a:p>
          <a:p>
            <a:pPr marL="1014413" lvl="2" defTabSz="357188"/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Documents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atypiques »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exemple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accès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SNATIH</a:t>
            </a:r>
          </a:p>
          <a:p>
            <a:pPr marL="557213" lvl="1" defTabSz="357188"/>
            <a:endParaRPr lang="fr-F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pic>
        <p:nvPicPr>
          <p:cNvPr id="1034" name="Picture 10" descr="Question_N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5685" y="5301208"/>
            <a:ext cx="1018315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</p:spTree>
    <p:extLst>
      <p:ext uri="{BB962C8B-B14F-4D97-AF65-F5344CB8AC3E}">
        <p14:creationId xmlns:p14="http://schemas.microsoft.com/office/powerpoint/2010/main" xmlns="" val="1435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4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xmlns="" val="3115893865"/>
              </p:ext>
            </p:extLst>
          </p:nvPr>
        </p:nvGraphicFramePr>
        <p:xfrm>
          <a:off x="899592" y="1797275"/>
          <a:ext cx="67687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AutoShape 2" descr="https://encrypted-tbn3.gstatic.com/images?q=tbn:ANd9GcSjN3fnNCElPkA7Vb2oRmnVbnkMdSJoyTjzoWqlI6oPtHBU0zx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https://encrypted-tbn3.gstatic.com/images?q=tbn:ANd9GcSjN3fnNCElPkA7Vb2oRmnVbnkMdSJoyTjzoWqlI6oPtHBU0zx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http://www.shorelinerecordsmanagement.com/Portals/85764/images/iStock_000011704687XSmal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8754" y="4941168"/>
            <a:ext cx="1649760" cy="123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87014" y="475604"/>
            <a:ext cx="802268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</a:p>
          <a:p>
            <a:endParaRPr lang="fr-FR" sz="2700" b="1" dirty="0" smtClean="0">
              <a:solidFill>
                <a:schemeClr val="tx2"/>
              </a:solidFill>
            </a:endParaRPr>
          </a:p>
          <a:p>
            <a:r>
              <a:rPr lang="fr-FR" sz="2700" b="1" u="sng" dirty="0" smtClean="0">
                <a:solidFill>
                  <a:schemeClr val="tx2"/>
                </a:solidFill>
              </a:rPr>
              <a:t>Avantages de la solution retenue :</a:t>
            </a:r>
            <a:endParaRPr lang="fr-FR" sz="2700" u="sng" dirty="0"/>
          </a:p>
        </p:txBody>
      </p:sp>
    </p:spTree>
    <p:extLst>
      <p:ext uri="{BB962C8B-B14F-4D97-AF65-F5344CB8AC3E}">
        <p14:creationId xmlns:p14="http://schemas.microsoft.com/office/powerpoint/2010/main" xmlns="" val="41643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425" y="4753201"/>
            <a:ext cx="1052063" cy="105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5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17351" y="1344472"/>
            <a:ext cx="8556774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1600" b="1" dirty="0"/>
          </a:p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Fonctionnalités </a:t>
            </a:r>
            <a:r>
              <a:rPr lang="fr-FR" sz="2700" b="1" u="sng" dirty="0">
                <a:solidFill>
                  <a:schemeClr val="tx2"/>
                </a:solidFill>
              </a:rPr>
              <a:t>:</a:t>
            </a:r>
          </a:p>
          <a:p>
            <a:pPr marL="700088" indent="-342900" defTabSz="357188">
              <a:buFontTx/>
              <a:buChar char="-"/>
            </a:pPr>
            <a:endParaRPr lang="fr-F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Référencement des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documents (avant dépôt)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Recherche de documents par mots clés (moteur de recherches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Statistiques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(complétude, accès, consultation, …)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 du catalogue de la base documentaire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Annuaires (Certificateurs, Etablissements vague 1, …)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Informations générales sur la Certification des Comptes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Interfaçage avec la Gestion Electronique des Documents</a:t>
            </a:r>
          </a:p>
          <a:p>
            <a:pPr marL="528638" lvl="1" indent="-342900" defTabSz="357188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Interfaçage avec les autres bases documentaires de l’établissement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</p:spTree>
    <p:extLst>
      <p:ext uri="{BB962C8B-B14F-4D97-AF65-F5344CB8AC3E}">
        <p14:creationId xmlns:p14="http://schemas.microsoft.com/office/powerpoint/2010/main" xmlns="" val="27183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6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87014" y="1411773"/>
            <a:ext cx="821892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Identification et accueil :</a:t>
            </a:r>
            <a:endParaRPr lang="fr-FR" sz="2700" b="1" u="sng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0765" y="1032843"/>
            <a:ext cx="3256132" cy="105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757" y="2276872"/>
            <a:ext cx="8140493" cy="398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96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7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405217" y="1177560"/>
            <a:ext cx="821892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Référencement des documents (1/4) :</a:t>
            </a:r>
            <a:endParaRPr lang="fr-FR" sz="2700" b="1" u="sng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05" y="1844824"/>
            <a:ext cx="8693943" cy="404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88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8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21892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Référencement des documents (2/4) :</a:t>
            </a:r>
          </a:p>
          <a:p>
            <a:pPr marL="1588" defTabSz="357188"/>
            <a:endParaRPr lang="fr-FR" sz="1100" b="1" dirty="0">
              <a:solidFill>
                <a:schemeClr val="tx2"/>
              </a:solidFill>
            </a:endParaRPr>
          </a:p>
          <a:p>
            <a:pPr marL="1588" defTabSz="808038"/>
            <a:r>
              <a:rPr lang="fr-FR" sz="2400" b="1" dirty="0" smtClean="0">
                <a:solidFill>
                  <a:schemeClr val="tx2"/>
                </a:solidFill>
              </a:rPr>
              <a:t>	- 18 items à renseigner au maximum pour un document 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708" y="2348880"/>
            <a:ext cx="8610890" cy="385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4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88" y="0"/>
            <a:ext cx="2049462" cy="14128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260350"/>
            <a:ext cx="18002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32813" y="6381750"/>
            <a:ext cx="50323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3888" y="6381750"/>
            <a:ext cx="720725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>
                <a:solidFill>
                  <a:srgbClr val="000000"/>
                </a:solidFill>
                <a:latin typeface="Calibri" pitchFamily="34" charset="0"/>
              </a:rPr>
              <a:t>page : </a:t>
            </a:r>
            <a:fld id="{E381888E-1D9A-4567-BEE3-47920D1D0207}" type="slidenum">
              <a:rPr lang="fr-FR" sz="1200" i="1">
                <a:solidFill>
                  <a:srgbClr val="000000"/>
                </a:solidFill>
                <a:latin typeface="Calibri" pitchFamily="34" charset="0"/>
              </a:rPr>
              <a:pPr>
                <a:tabLst>
                  <a:tab pos="933450" algn="l"/>
                  <a:tab pos="1866900" algn="l"/>
                  <a:tab pos="2800350" algn="l"/>
                  <a:tab pos="3735388" algn="l"/>
                  <a:tab pos="4668838" algn="l"/>
                </a:tabLst>
              </a:pPr>
              <a:t>9</a:t>
            </a:fld>
            <a:endParaRPr lang="fr-FR" sz="12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91963" y="1171506"/>
            <a:ext cx="821892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defTabSz="357188"/>
            <a:r>
              <a:rPr lang="fr-FR" sz="2700" b="1" u="sng" dirty="0" smtClean="0">
                <a:solidFill>
                  <a:schemeClr val="tx2"/>
                </a:solidFill>
              </a:rPr>
              <a:t>Référencement des documents (3/4) :</a:t>
            </a:r>
          </a:p>
          <a:p>
            <a:pPr marL="1588" defTabSz="357188"/>
            <a:endParaRPr lang="fr-FR" sz="900" b="1" dirty="0">
              <a:solidFill>
                <a:schemeClr val="tx2"/>
              </a:solidFill>
            </a:endParaRPr>
          </a:p>
          <a:p>
            <a:pPr marL="1588" defTabSz="723900"/>
            <a:r>
              <a:rPr lang="fr-FR" sz="2700" b="1" dirty="0" smtClean="0">
                <a:solidFill>
                  <a:schemeClr val="tx2"/>
                </a:solidFill>
              </a:rPr>
              <a:t>	</a:t>
            </a:r>
            <a:r>
              <a:rPr lang="fr-FR" sz="2400" b="1" dirty="0" smtClean="0">
                <a:solidFill>
                  <a:schemeClr val="tx2"/>
                </a:solidFill>
              </a:rPr>
              <a:t>- Gestion des documents multi-pièces</a:t>
            </a:r>
          </a:p>
          <a:p>
            <a:pPr marL="1588" defTabSz="723900"/>
            <a:r>
              <a:rPr lang="fr-FR" sz="2400" b="1" dirty="0" smtClean="0">
                <a:solidFill>
                  <a:schemeClr val="tx2"/>
                </a:solidFill>
              </a:rPr>
              <a:t>	- Liens avec les autres GED de l'établissement</a:t>
            </a:r>
          </a:p>
          <a:p>
            <a:pPr marL="458788" indent="-457200" defTabSz="357188">
              <a:buFontTx/>
              <a:buChar char="-"/>
            </a:pPr>
            <a:endParaRPr lang="fr-FR" sz="2700" b="1" dirty="0">
              <a:solidFill>
                <a:schemeClr val="tx2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897" y="44624"/>
            <a:ext cx="985598" cy="981608"/>
          </a:xfrm>
          <a:prstGeom prst="rect">
            <a:avLst/>
          </a:prstGeom>
        </p:spPr>
      </p:pic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156549" y="6381328"/>
            <a:ext cx="2087339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6118" tIns="58059" rIns="116118" bIns="58059"/>
          <a:lstStyle/>
          <a:p>
            <a:pPr>
              <a:tabLst>
                <a:tab pos="933450" algn="l"/>
                <a:tab pos="1866900" algn="l"/>
                <a:tab pos="2800350" algn="l"/>
                <a:tab pos="3735388" algn="l"/>
                <a:tab pos="4668838" algn="l"/>
              </a:tabLst>
            </a:pPr>
            <a:r>
              <a:rPr lang="fr-FR" sz="1200" i="1" dirty="0" smtClean="0">
                <a:solidFill>
                  <a:srgbClr val="000000"/>
                </a:solidFill>
                <a:latin typeface="Calibri" pitchFamily="34" charset="0"/>
              </a:rPr>
              <a:t>CHI – DAF/CG- 14 janvier 2015</a:t>
            </a:r>
            <a:endParaRPr lang="fr-FR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014" y="475604"/>
            <a:ext cx="802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700" b="1" dirty="0">
                <a:solidFill>
                  <a:schemeClr val="tx2"/>
                </a:solidFill>
              </a:rPr>
              <a:t>Base </a:t>
            </a:r>
            <a:r>
              <a:rPr lang="fr-FR" sz="2700" b="1" dirty="0" smtClean="0">
                <a:solidFill>
                  <a:schemeClr val="tx2"/>
                </a:solidFill>
              </a:rPr>
              <a:t>documentaire de la Certification des Comptes</a:t>
            </a:r>
            <a:endParaRPr lang="fr-FR" sz="27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116" y="2852936"/>
            <a:ext cx="7732713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4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460</Words>
  <Application>Microsoft Office PowerPoint</Application>
  <PresentationFormat>Affichage à l'écran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Stéphane Archambault</dc:creator>
  <cp:lastModifiedBy>spautot</cp:lastModifiedBy>
  <cp:revision>103</cp:revision>
  <dcterms:created xsi:type="dcterms:W3CDTF">2013-01-09T10:45:00Z</dcterms:created>
  <dcterms:modified xsi:type="dcterms:W3CDTF">2015-01-13T17:51:27Z</dcterms:modified>
</cp:coreProperties>
</file>