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89"/>
    <a:srgbClr val="007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5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4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580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92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915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5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519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7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94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34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46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21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99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9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86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12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E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DBB10A-3975-4774-A339-A2A16FE59779}" type="datetimeFigureOut">
              <a:rPr lang="fr-FR" smtClean="0"/>
              <a:t>09/11/2020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1CBE-DC5B-4247-96B0-52685C904C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418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covigi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covigi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data:image/jpeg;base64,/9j/4AAQSkZJRgABAQAAAQABAAD/2wCEAAkGBw8PDhAQDw8PEA8WEBAPDw8PEA8QDxAQFREXFhURFRUYHSggGB0lGxUVITEhJikrLi4wFx8zODM4NygtLisBCgoKDg0OGxAQGyslICUvMC0tNS0rOC0tLS0tLS8rLS0rLS0vLS0tLS0tLS0uLS0tLS0tLS0tLS0tLS0tLS03Lf/AABEIAKUA3AMBIgACEQEDEQH/xAAbAAEAAwEBAQEAAAAAAAAAAAAAAQUGBwMEAv/EAEUQAAIBAgIEBg8IAgAHAQAAAAECAAMRBBIFBiExEyJBUWGTFBYXMjNTY3FygZGhstHSByM0QnOjscJSwUNidJKz8PEV/8QAGgEBAAMBAQEAAAAAAAAAAAAAAAEDBAIFBv/EACkRAAIBAgUEAgIDAQAAAAAAAAABAgMRBBITUVIUITGRMkEFcSIzYUL/2gAMAwEAAhEDEQA/AO4SYkQCYkRAEmIgCJEmAIiIAiREAmIiAIkSYAiIgCJEmAIkSYAiRJgCIkQCYiIBEREASZEQBEmIBEmRJgCIiAJERAJkSZEAmJEQBJkRAJiRJgCIiAIiRAJiJEAmIiAIiIBideNZ8Tgq9NKPB5Wp5znUsb5iOfomb7oGP8j1Z+c+77UFviqP6P8AdpjMk204RcVdHhYrEVI1WkzS90DH+R6s/OO6Bj/I9WfnM1kjJO9OOxR1VbkzS90DH+R6s/OO6Bj/ACPVn5zNZIyRpx2HVVuTNL3QMf5Hqz847oGP8j1Z+czWSMkacdh1VbkzS90DH+R6s/OO6Bj/ACPVn5zNZIyRpx2HVVuTNL3QMf5Hqz847oGP8j1Z+czWSMkacdh1VbkzS90DH+R6s/OO6Bj/ACPVn5zNZIyRpx2HVVuTNL3QMf5Hqz847oGP8j1Z+czWSMkacdh1VbkzS90DH+R6s/OO6Bj/ACPVn5zNZIyRpx2HVVuTNL3QMf5Hqz847oGP8j1Z+czWSMkacdh1VbkzS90DH+R6s/OO6Bj/ACPVn5zNZIyRpx2HVVuTNL3QMf5Hqz851TB1C1JGO8orHzkAzg2Sd30f4Gl+mnwiZ68UrWPR/H1ZzcszufRERM56YkSZEA5z9pS3xNL9H+7TIimTsAueib7XDRzYnH0KSbCaW08iqGa5mgweAwmApZrKgA41V7Z2PSf9Ca41csUjx6mFdWtJ3sjklTCOouyOo52Uge+eeSddwusODrtwa1AWOwBlZQ3RtFjM9rnq3TRDiKChbH7xB3tibZgOSdRrd7SViqpg7RzQlexg8k/VPDsxsqsx5lBJ90vtWdBnF1bG4pLY1CN55lHSZ0J6uEwFMA8HSXkAF2bpsNp88mdXK7LycUMI6kc0nZHIauFdO/Rk9JSv8zzyTsOG0lhMYCislTZtpstjb0WG2YrW7VwYZhUpeBY2tvyNzX5ohVu7PsdVsHkjng7oy3Y7b8rW57GfjJOq6nY4V8IFaxdPu2B5QBxT7P4MwWndHdj4mpTtxQ109A7R8vVJjUvJpldXD5IKad0yoWiTuBPmBMNSI3gjzi06lqTo/gMIHYWap94b8i/lHs2+uYbWHHdk4qpUHe3yp6C7B7d/riNTNJpE1cPp01JvuyoOHbfla3mM/GSdAxmt+HfDvSFOsGak1MEqlrlSL99MZhcK1WotNBdmYKB0mTGTflWOKtKMWlB3PiyT1bBVALmm4HOVYD2zquiNCYfBU8xClwLvWe1+mxPeiTT1nwLNkFYXJsCVcKfWRaV67+kalgUl/OVmckyQKd+SdI1t1cpPSavRUJUUFmCgBXUb9nPy3mJ0XWFKvSqMCVV1YgWvYHklkamZXRlq0HTnlkV7UGG0qQOcgz85Jt9ZNZqGKwxpIlUMWU3YIBsN+QmUmr2hji64S5CAZqjDeF5h0mFN2vLsJ0VnUYO5S06DMbKpY8ygkz91sHUTv6bp6Ssv8zrbthNH0hsWkm4AC7Of5Jnno/T+ExZNNTxjfiVFtmHRyHzSrXflLsa+hiv4ufc5HknbsB4Gl+mnwiYfXLVtKI7IoDKlwKiDcpO5hzC+y3TNxgfBU/QT4ROK01JJovwVKVKcoyPeIiZz0iYiIBVZB2eW5RhgB5jUN/4Ezn2i1mvQTbks7dBbYPd/uffprSYw2kqLMbU2o5HPMC5s3qIHvlnpzRNPG0gM1iONTqDba494Mui8rTZiqrUhOEfJysEggjYd4I55Y19PYt0ZHrMykFWBC7QeTdNDgdRmFQGtVUoDfKgN2HMb7pZa34mjQwzIFThHBRAFW9j3zdGyXupFtJK5gjhakIOUnYw2B0rXoArRqFATcgBdp9Yn04Oo2KrlsQ5qMF2ZuWx3bPPLTUfSNNHahVC2chqbMB31rFbnn2eyXundVlrvwtBxSq7L7OK1tx2bjIlNKVmhToSnTUou/wDhlMcgw9WjUo8V818o5bW5OndNvrZTDYGtfkUMPOCCJWaI1SKVVq4mrwrKQVUXIuNxJO/zTz170uop9jIbuxBqW/Ko2gHpJtK280kkaYxdKlNz7X+ii1M0jwGKCk8Sp923Nm/Kfbs9c1GtOg+yamHdR+cJVI8Xvv6rH/unOQbbZ1jV/SAxOGp1PzWyv0ONh+frnVZOLzIrwUlUi6Uv2fFrdjhh8IUXYzjgkA5Ftxj7P5E5pL7XPSPDYoqDxKf3Y5s35j7dnqlDLKUbRM+Lq56tl4XY6ZpHROGXCVWFCkGFB2DBFuDkJve0yWpCA45L8iOR57W/gmbrSn4Kr/07/wDjM5nobHdj4inV5AeMOdSLH3GVU7uMkacTlhUg7Gz+0Gsww1NRcK1QBumwJA9u31Si1Z1dTGU3d6jqVfLZQNuwHl882uPwdHHYbLmujAMjrtseQiUOA1WxVE5UxmSmWueDDBj6t15EZ2hbwyytRcqyna6Pt7WGy27NxWW1sufZa260w2haSti6KsAymqoIIuCL8onSNN49cLhmYtxsuSnc3ZntYefnM5zq/wDjMP8Aqp/M6pNuLbKsXGCqQijX646Mw9PBs1OjTRsyDMqKDtPOJ5fZyg4Ou3KXUeoDZ/Jn368/gW9NPimb1H0qtCs1NzZKlgCdwcbvbc+6cxu6TO5uMMVH9G00l2GzAYjgCwGwVSlwDzA+afNSGjFYMvYisCCCDSBBHKJ46z6vdmBXRgtVRlBa+Vl5jbdKjQ+pbioGxLIUBvwaEnMekkCwnCUcvdmicqmpZQT/ANLzTmkMNUwtdRWosTSewFRCScpIsL89pa4HwVP0F+ETIa4UMHh6WSnRpis1stt6rfa3+pr8D4Kn6C/CJElaKO6c26jTtdL6PeIiVmkREQDn32h/iaf6X9zKnRmn8ThhlpvdP8HGZR5uUeqW32h/iaf6X9jMrN1NJwVzwMTOUa8nFmkq66YthYCkh/yVDf3kiUGKxL1XL1HLsd5Y3PmnlE7UIrwiidac/kxL7R+tuKoqFJWqo2DhASQPODf2yhiS4p+SIVJQd4uxosZrliqgsuSn0oCW9pJmfdixJJJJNySbknnJn5iRGKj4E6s5/JiWmh9O1sIrrTykNt4wJym1rix/9sJVxJaT7MiM3F3RJJJudp3kyIiScl9W1sxT02pkUsrIUNla9iLc8oYiQopeDudSU/kz79GaYxGG8FUIXlQ8ZD6ju9Utm12xZFstEdIVr/FM1Ehwi/KOo16kVZM+nH4+riGzVXLnkvuA5gBsE88JiGpVEqLbMrBhfdcc88ok2VrFeZt3v3LnSesmIxNI0qgp5SQeKpB2G/PKaIhRS8EznKbvJl3o7WnFUAFzCoo2AVATYcwIN59WJ11xTCyinT/5gpLe8290zUTnTje9ixYmqlZSZ6V6zVGLuxZjtLMbkzsGB8FT9BfhE43OyYHwVP0F+ESnEeEbvxru5HvEiJlPWJiIgHPvtD/E0/0v7GZWar7Q/wATT/S/sZlZvpfBHzuL/ukIiJYZhLwaGptazOq2AzsdzmpTU5kKgrYOTvPJtlNTpM5sqsx32UEm3Psn6+8aw45/IBxjfdxR7tk5l3LINLyrlouiqbIzHhKQysE4RgfvBUVbNxRYcYeaK2hgoq7SGUjIpZLkKqmps3m2Y7v8TK80a7XBWqbbCCHNt2/3TzAqFgAHLW4tsxJHR0b5Fnudtx4n3nRqq1a61XC1uCRUsHIJYZycpv3oG7eZ71NC0xfLULZUqM4W1+LUZVZRyg5d3PbnlaxrkZjwthdSxz2HIReebJUXYQ4sNtwwspP8XMWe4vFf8ljV0Ygqoq5uDZahVs12JRSdxUFdw2ET8YfAUzRVn4QO1RksM1wBk2hQhueMdhInxHhe/PCcWwz8bi8wvyb/AHyTWq7btUtYMdrWsbC590We4zRv4PvOjU4dV43BmnVqA8ILtkVzvKDLtW21Z6//AJdAoWV2tZzm4RCFKohtly3cZmtmFueVbU6xaxFQuRuIYsVt7bT8IrkHKHst72vZQdhvzRZ7jMuJb09E0iXvwqhDUU5iBwmVScy2Q2GzaLHvhPPE6KVXpBc5V6oVjvspWmQb2H+Z3jm2SvvVGU/eDinIeMOKBtsea0LUq8jVNt2sC3GtvPTu90We4zRtbKWjaMpPwmV8hVqaqWPENw5Ym6LbYl//ALJxGi6C2sapDVMoO0tl4m3KENzxjsuJV10rf8QVbbO/D+rf5/fIZqygg8Io2Eg5gOgkSLPclyjxPTSWFFJlyg5WXMpLZri5F+9UjduInyT1qJUN2YObbCzBjboJM8p2imXkRESSBOyYHwNP0F+ETjc7JgfBU/QX4RM2I+j1PxnmR7xIkzKesIiIBz77Q/xNP9L+xmVmq+0P8TT/AEv7GZWb6XwR87i/7pCIiWGY+rAYoUuEuubNTyAHMBfhFbbYg/lO4yxTTKXUujGzrWuLbahYl9l9gIYjf+VZSROXFMsjUlHsiyqaRUhgAyg0FpZV2hWFVXJBJuRsO/ntunvV0pScEZXQZTTVlsxFIMrItrjmIIvy9EpojIidWRd1NK0boVV+K+azKCW4wJ45ckcvIZ50tKpTQooepcML1QOMGdCyEXNhZTy72JlREZETrSLjGaTpVFqCz2Pg1IAKmyi5cNt73cQfVP1R0yihQ1PMVp0UQ7B3jozKecHJcc1+mUsRkQ1pXuW9HSVNRlzVGXjlmdFZmzFDktnFhxL3DbzPPD46kvChg+RmZlS1ztBAu+YEHb035pWRGVEasi5GlaeZyeEtULlgQpFK9J0sgvxu/wCjYs8BjKSqMvCFlpVaSXVVDCoG4x4xtbO2zbewlbEZENVlrh9KqrXKs33dFLbN6MpJ6O92eqfqnpVEplAHqCxBNUAZgzglDtNhYG23eSZURGRDVkW+M0lSqLUFn2k8GCAClyN7Btu7cQZURElKxzKbl5EREk5E7JgfBU/QX4RONzsmB8FT9BfhEzYj6PU/GeZHvERMp6xEmIgFdpHQmGxLBq1PMwGUHO67L35D0z5O1LA+JPWVfql3E6U5L7K3Rpt3aRSdqWB8Sesq/VHalgfE/uVfql5EZ5bkaFLivRR9qWB8Sesq/VHalgfE/uVfql5EZ5bjQpcV6KPtSwPif3Kv1R2pYHxP7lX6peRGeW40KXFeij7UsD4n9yr9UdqWB8Sesq/VLuIzy3GhS4r0UnalgfEnrKv1R2pYHxP7lX6peSIzy3GhS4r0UnalgfEnrKv1R2pYHxJ6yr9UvIjPLcaFLivRR9qWB8Sesq/VHalgfEnrKv1S8iM8txoUuK9FH2pYHxJ6yr9UdqWB8Sesq/VLuTGeW40KXFeij7UsD4k9ZV+qO1LA+JPWVfql5EZ5bjQpcV6KPtSwPiT1lX6o7UsD4n9yr9Uu5MZ5bjQpcV6KPtSwPiT1lX6pdU0CgKNwAA8wn6iQ5N+TqNOMfirESYiQdkSYiAIiIAiIgESZEmARJiIAiIgCIiAIiIAiIgCIiAIiIAiIgCIkQCYiIAiIgCIiAIiIAkSYgESYiAJEmIAiIgCIiAIiIAiIgCIiAIiIAiIgCIiAf//Z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2418987"/>
            <a:ext cx="91440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4000" b="1" dirty="0" smtClean="0"/>
              <a:t>COVIGIE</a:t>
            </a:r>
            <a:r>
              <a:rPr lang="fr-FR" sz="4000" dirty="0" smtClean="0"/>
              <a:t> : Une </a:t>
            </a:r>
            <a:r>
              <a:rPr lang="fr-FR" sz="4000" dirty="0" smtClean="0"/>
              <a:t>plateforme à destination des soignants pour permettre une </a:t>
            </a:r>
            <a:r>
              <a:rPr lang="fr-FR" sz="4000" b="1" dirty="0" smtClean="0"/>
              <a:t>remontée d’informations </a:t>
            </a:r>
            <a:r>
              <a:rPr lang="fr-FR" sz="4000" dirty="0" smtClean="0"/>
              <a:t>aux autorités sur la lutte contre la pandémie de COVID-19</a:t>
            </a:r>
            <a:endParaRPr lang="fr-FR" sz="4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99" y="0"/>
            <a:ext cx="8091488" cy="215773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182" y="6175602"/>
            <a:ext cx="7839635" cy="68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1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COVIGIE EN BREF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600200"/>
            <a:ext cx="8946541" cy="4648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Portée par des organisations de soignants de premiers recours (SFMG, SFSPO, CMG)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u="sng" dirty="0" smtClean="0"/>
              <a:t>Rôle</a:t>
            </a:r>
            <a:r>
              <a:rPr lang="fr-FR" dirty="0" smtClean="0"/>
              <a:t> : recueillir des contributions individuelles et collectives issues de professionnels de santé et coordonnateurs d’équipes de soin.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u="sng" dirty="0" smtClean="0"/>
              <a:t>Objectif</a:t>
            </a:r>
            <a:r>
              <a:rPr lang="fr-FR" dirty="0" smtClean="0"/>
              <a:t> : Résumer les informations collectées puis les transmettre aux autorités sanitaire afin de :</a:t>
            </a:r>
          </a:p>
          <a:p>
            <a:pPr lvl="2" algn="just"/>
            <a:r>
              <a:rPr lang="fr-FR" sz="1800" b="1" dirty="0" smtClean="0"/>
              <a:t>FACILITER L’INFORMATION </a:t>
            </a:r>
          </a:p>
          <a:p>
            <a:pPr lvl="2" algn="just"/>
            <a:r>
              <a:rPr lang="fr-FR" sz="1800" b="1" dirty="0" smtClean="0"/>
              <a:t>FACILITER LA PRISE DE DECISION </a:t>
            </a:r>
            <a:r>
              <a:rPr lang="fr-FR" sz="1800" dirty="0" smtClean="0"/>
              <a:t>des pouvoirs publics dans le cadre de la gestion de la pandémie</a:t>
            </a:r>
          </a:p>
          <a:p>
            <a:pPr marL="914400" lvl="2" indent="0" algn="just">
              <a:buNone/>
            </a:pPr>
            <a:endParaRPr lang="fr-FR" sz="1800" dirty="0" smtClean="0"/>
          </a:p>
          <a:p>
            <a:pPr algn="just"/>
            <a:r>
              <a:rPr lang="fr-FR" sz="2200" u="sng" dirty="0" smtClean="0"/>
              <a:t>Fonctionnement</a:t>
            </a:r>
            <a:r>
              <a:rPr lang="fr-FR" sz="2200" dirty="0" smtClean="0"/>
              <a:t> : 1 site internet pour déposer une contribution</a:t>
            </a:r>
            <a:r>
              <a:rPr lang="fr-FR" sz="2200" dirty="0" smtClean="0">
                <a:sym typeface="Wingdings" panose="05000000000000000000" pitchFamily="2" charset="2"/>
              </a:rPr>
              <a:t></a:t>
            </a:r>
            <a:r>
              <a:rPr lang="fr-FR" sz="2200" dirty="0" smtClean="0"/>
              <a:t>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covigie.org</a:t>
            </a:r>
            <a:r>
              <a:rPr lang="fr-FR" dirty="0" smtClean="0"/>
              <a:t> </a:t>
            </a:r>
            <a:endParaRPr lang="fr-FR" sz="22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218" y="6175602"/>
            <a:ext cx="7839635" cy="68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RESUMES DES CONTRIBUTIONS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4293" y="1309135"/>
            <a:ext cx="8946541" cy="486646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2200" dirty="0" smtClean="0"/>
              <a:t>Contributions sur le site </a:t>
            </a:r>
            <a:r>
              <a:rPr lang="fr-FR" sz="2200" dirty="0">
                <a:hlinkClick r:id="rId2"/>
              </a:rPr>
              <a:t>https://</a:t>
            </a:r>
            <a:r>
              <a:rPr lang="fr-FR" sz="2200" dirty="0" smtClean="0">
                <a:hlinkClick r:id="rId2"/>
              </a:rPr>
              <a:t>covigie.org</a:t>
            </a:r>
            <a:r>
              <a:rPr lang="fr-FR" sz="2200" dirty="0" smtClean="0"/>
              <a:t> </a:t>
            </a:r>
          </a:p>
          <a:p>
            <a:pPr marL="0" indent="0" algn="just">
              <a:buNone/>
            </a:pPr>
            <a:endParaRPr lang="fr-FR" sz="2200" dirty="0" smtClean="0"/>
          </a:p>
          <a:p>
            <a:pPr algn="just"/>
            <a:r>
              <a:rPr lang="fr-FR" sz="2200" dirty="0" smtClean="0"/>
              <a:t>Résumés constituent des recueils des contributions individuelles et collectives déposées par les professionnels de santé = un résumé tous les 2-3 jours publié sur le site.</a:t>
            </a:r>
          </a:p>
          <a:p>
            <a:pPr marL="0" indent="0" algn="just">
              <a:buNone/>
            </a:pPr>
            <a:endParaRPr lang="fr-FR" sz="2200" dirty="0" smtClean="0">
              <a:sym typeface="Wingdings" panose="05000000000000000000" pitchFamily="2" charset="2"/>
            </a:endParaRPr>
          </a:p>
          <a:p>
            <a:pPr algn="just"/>
            <a:r>
              <a:rPr lang="fr-FR" sz="2200" u="sng" dirty="0" smtClean="0">
                <a:sym typeface="Wingdings" panose="05000000000000000000" pitchFamily="2" charset="2"/>
              </a:rPr>
              <a:t>Objectif</a:t>
            </a:r>
            <a:r>
              <a:rPr lang="fr-FR" sz="2200" dirty="0" smtClean="0">
                <a:sym typeface="Wingdings" panose="05000000000000000000" pitchFamily="2" charset="2"/>
              </a:rPr>
              <a:t> : refléter les faits et les pinions décrits par les professionnels de terrain le plus </a:t>
            </a:r>
            <a:r>
              <a:rPr lang="fr-FR" sz="2200" b="1" dirty="0" smtClean="0">
                <a:sym typeface="Wingdings" panose="05000000000000000000" pitchFamily="2" charset="2"/>
              </a:rPr>
              <a:t>objectivement</a:t>
            </a:r>
            <a:r>
              <a:rPr lang="fr-FR" sz="2200" dirty="0" smtClean="0">
                <a:sym typeface="Wingdings" panose="05000000000000000000" pitchFamily="2" charset="2"/>
              </a:rPr>
              <a:t> possible.</a:t>
            </a:r>
          </a:p>
          <a:p>
            <a:pPr marL="0" indent="0" algn="just">
              <a:buNone/>
            </a:pPr>
            <a:endParaRPr lang="fr-FR" sz="2200" dirty="0" smtClean="0">
              <a:sym typeface="Wingdings" panose="05000000000000000000" pitchFamily="2" charset="2"/>
            </a:endParaRPr>
          </a:p>
          <a:p>
            <a:pPr algn="just"/>
            <a:r>
              <a:rPr lang="fr-FR" sz="2200" dirty="0" smtClean="0">
                <a:sym typeface="Wingdings" panose="05000000000000000000" pitchFamily="2" charset="2"/>
              </a:rPr>
              <a:t>Plan unique des résumés afin de faire remonter aux autorités des informations claires quant aux : </a:t>
            </a:r>
          </a:p>
          <a:p>
            <a:pPr lvl="1" algn="just"/>
            <a:r>
              <a:rPr lang="fr-FR" sz="2200" b="1" i="1" dirty="0" smtClean="0">
                <a:sym typeface="Wingdings" panose="05000000000000000000" pitchFamily="2" charset="2"/>
              </a:rPr>
              <a:t>1) Difficultés rencontrées</a:t>
            </a:r>
          </a:p>
          <a:p>
            <a:pPr lvl="1" algn="just"/>
            <a:r>
              <a:rPr lang="fr-FR" sz="2200" b="1" i="1" dirty="0" smtClean="0">
                <a:sym typeface="Wingdings" panose="05000000000000000000" pitchFamily="2" charset="2"/>
              </a:rPr>
              <a:t>2)  Solutions et initiatives</a:t>
            </a:r>
          </a:p>
          <a:p>
            <a:pPr lvl="1" algn="just"/>
            <a:r>
              <a:rPr lang="fr-FR" sz="2200" b="1" i="1" dirty="0" smtClean="0">
                <a:sym typeface="Wingdings" panose="05000000000000000000" pitchFamily="2" charset="2"/>
              </a:rPr>
              <a:t>3) Signaux faibles </a:t>
            </a:r>
          </a:p>
          <a:p>
            <a:pPr lvl="1" algn="just"/>
            <a:endParaRPr lang="fr-FR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fr-FR" sz="1600" i="1" dirty="0">
                <a:sym typeface="Wingdings" panose="05000000000000000000" pitchFamily="2" charset="2"/>
              </a:rPr>
              <a:t>Les résumés ne font pas l’objet d’une validation scientifique par ses auteurs et sont susceptibles d’être soumis à discussion</a:t>
            </a:r>
            <a:r>
              <a:rPr lang="fr-FR" sz="1600" dirty="0" smtClean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endParaRPr lang="fr-FR" sz="1600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199" y="6175602"/>
            <a:ext cx="7839635" cy="68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213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COVIGIE : Une plateforme à destination des soignants pour permettre une remontée d’informations aux autorités sur la lutte contre la pandémie de COVID-19</vt:lpstr>
      <vt:lpstr>COVIGIE EN BREF  </vt:lpstr>
      <vt:lpstr>RESUMES DES CONTRIBUTIONS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plateforme à destination des soignants pour permettre une remontée d’informations aux autorités sur la lutte contre la pandémie de COVID-19</dc:title>
  <dc:creator>BOUCHAYER, Julie (DGOS/SOUS-DIR DES RESS HUMAINES SYSTEME SANTE/RH3)</dc:creator>
  <cp:lastModifiedBy>BOUCHAYER, Julie (DGOS/SOUS-DIR DES RESS HUMAINES SYSTEME SANTE/RH3)</cp:lastModifiedBy>
  <cp:revision>9</cp:revision>
  <dcterms:created xsi:type="dcterms:W3CDTF">2020-11-09T09:07:58Z</dcterms:created>
  <dcterms:modified xsi:type="dcterms:W3CDTF">2020-11-09T10:09:21Z</dcterms:modified>
</cp:coreProperties>
</file>